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8" r:id="rId5"/>
    <p:sldMasterId id="214748370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5143500" cx="9144000"/>
  <p:notesSz cx="6858000" cy="9144000"/>
  <p:embeddedFontLst>
    <p:embeddedFont>
      <p:font typeface="Google Sans SemiBold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Google Sans"/>
      <p:regular r:id="rId27"/>
      <p:bold r:id="rId28"/>
      <p:italic r:id="rId29"/>
      <p:boldItalic r:id="rId30"/>
    </p:embeddedFont>
    <p:embeddedFont>
      <p:font typeface="Google Sans Medium"/>
      <p:regular r:id="rId31"/>
      <p:bold r:id="rId32"/>
      <p:italic r:id="rId33"/>
      <p:boldItalic r:id="rId34"/>
    </p:embeddedFont>
    <p:embeddedFont>
      <p:font typeface="Josefi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709076E-7698-44BC-93A8-F5C1AF354065}">
  <a:tblStyle styleId="{D709076E-7698-44BC-93A8-F5C1AF3540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GoogleSansMedium-regular.fntdata"/><Relationship Id="rId30" Type="http://schemas.openxmlformats.org/officeDocument/2006/relationships/font" Target="fonts/GoogleSans-boldItalic.fntdata"/><Relationship Id="rId33" Type="http://schemas.openxmlformats.org/officeDocument/2006/relationships/font" Target="fonts/GoogleSansMedium-italic.fntdata"/><Relationship Id="rId32" Type="http://schemas.openxmlformats.org/officeDocument/2006/relationships/font" Target="fonts/GoogleSansMedium-bold.fntdata"/><Relationship Id="rId35" Type="http://schemas.openxmlformats.org/officeDocument/2006/relationships/font" Target="fonts/JosefinSans-regular.fntdata"/><Relationship Id="rId34" Type="http://schemas.openxmlformats.org/officeDocument/2006/relationships/font" Target="fonts/GoogleSansMedium-boldItalic.fntdata"/><Relationship Id="rId37" Type="http://schemas.openxmlformats.org/officeDocument/2006/relationships/font" Target="fonts/JosefinSans-italic.fntdata"/><Relationship Id="rId36" Type="http://schemas.openxmlformats.org/officeDocument/2006/relationships/font" Target="fonts/JosefinSans-bold.fntdata"/><Relationship Id="rId38" Type="http://schemas.openxmlformats.org/officeDocument/2006/relationships/font" Target="fonts/JosefinSans-boldItalic.fntdata"/><Relationship Id="rId20" Type="http://schemas.openxmlformats.org/officeDocument/2006/relationships/font" Target="fonts/GoogleSansSemiBold-bold.fntdata"/><Relationship Id="rId22" Type="http://schemas.openxmlformats.org/officeDocument/2006/relationships/font" Target="fonts/GoogleSansSemiBold-boldItalic.fntdata"/><Relationship Id="rId21" Type="http://schemas.openxmlformats.org/officeDocument/2006/relationships/font" Target="fonts/GoogleSansSemiBold-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GoogleSans-bold.fntdata"/><Relationship Id="rId27" Type="http://schemas.openxmlformats.org/officeDocument/2006/relationships/font" Target="fonts/GoogleSans-regular.fntdata"/><Relationship Id="rId29" Type="http://schemas.openxmlformats.org/officeDocument/2006/relationships/font" Target="fonts/GoogleSans-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GoogleSansSemiBold-regular.fntdata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jp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5bc8870a75_2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5bc8870a75_2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5bc8870a75_2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5bc8870a75_2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5bc8870a75_2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5bc8870a75_2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5bc8870a75_2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5bc8870a75_2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5c7d527619_6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5c7d527619_6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5c7d527619_6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5c7d527619_6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5bc8870a75_2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5bc8870a75_2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5bc8870a75_2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5bc8870a75_2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5bc8870a75_2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5bc8870a75_2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5bc8870a75_2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5bc8870a75_2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bc8870a75_2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5bc8870a75_2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apache.org/licenses/LICENSE-2.0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apache.org/licenses/LICENSE-2.0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hyperlink" Target="http://www.apache.org/licenses/LICENSE-2.0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www.apache.org/licenses/LICENSE-2.0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www.apache.org/licenses/LICENSE-2.0" TargetMode="Externa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www.apache.org/licenses/LICENSE-2.0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27.png"/><Relationship Id="rId4" Type="http://schemas.openxmlformats.org/officeDocument/2006/relationships/hyperlink" Target="http://www.apache.org/licenses/LICENSE-2.0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www.apache.org/licenses/LICENSE-2.0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www.apache.org/licenses/LICENSE-2.0" TargetMode="Externa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www.apache.org/licenses/LICENSE-2.0" TargetMode="Externa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www.apache.org/licenses/LICENSE-2.0" TargetMode="Externa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www.apache.org/licenses/LICENSE-2.0" TargetMode="Externa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www.apache.org/licenses/LICENSE-2.0" TargetMode="Externa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www.apache.org/licenses/LICENSE-2.0" TargetMode="Externa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www.apache.org/licenses/LICENSE-2.0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Relationship Id="rId3" Type="http://schemas.openxmlformats.org/officeDocument/2006/relationships/hyperlink" Target="http://www.apache.org/licenses/LICENSE-2.0" TargetMode="Externa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apache.org/licenses/LICENSE-2.0" TargetMode="Externa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hyperlink" Target="http://www.apache.org/licenses/LICENSE-2.0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2800"/>
              <a:buFont typeface="Google Sans"/>
              <a:buNone/>
              <a:defRPr b="1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2800"/>
              <a:buFont typeface="Google Sans"/>
              <a:buNone/>
              <a:defRPr b="1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2800"/>
              <a:buFont typeface="Google Sans"/>
              <a:buNone/>
              <a:defRPr b="1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2800"/>
              <a:buFont typeface="Google Sans"/>
              <a:buNone/>
              <a:defRPr b="1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2800"/>
              <a:buFont typeface="Google Sans"/>
              <a:buNone/>
              <a:defRPr b="1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2800"/>
              <a:buFont typeface="Google Sans"/>
              <a:buNone/>
              <a:defRPr b="1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2800"/>
              <a:buFont typeface="Google Sans"/>
              <a:buNone/>
              <a:defRPr b="1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2800"/>
              <a:buFont typeface="Google Sans"/>
              <a:buNone/>
              <a:defRPr b="1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2800"/>
              <a:buFont typeface="Google Sans"/>
              <a:buNone/>
              <a:defRPr b="1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500"/>
              <a:buFont typeface="Google Sans"/>
              <a:buChar char="●"/>
              <a:defRPr sz="15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100"/>
              <a:buFont typeface="Google Sans"/>
              <a:buChar char="○"/>
              <a:defRPr sz="11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100"/>
              <a:buFont typeface="Google Sans"/>
              <a:buChar char="■"/>
              <a:defRPr sz="11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100"/>
              <a:buFont typeface="Google Sans"/>
              <a:buChar char="●"/>
              <a:defRPr sz="11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100"/>
              <a:buFont typeface="Google Sans"/>
              <a:buChar char="○"/>
              <a:defRPr sz="11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100"/>
              <a:buFont typeface="Google Sans"/>
              <a:buChar char="■"/>
              <a:defRPr sz="11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100"/>
              <a:buFont typeface="Google Sans"/>
              <a:buChar char="●"/>
              <a:defRPr sz="11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100"/>
              <a:buFont typeface="Google Sans"/>
              <a:buChar char="○"/>
              <a:defRPr sz="11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rgbClr val="073042"/>
              </a:buClr>
              <a:buSzPts val="1100"/>
              <a:buFont typeface="Google Sans"/>
              <a:buChar char="■"/>
              <a:defRPr sz="11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 txBox="1"/>
          <p:nvPr/>
        </p:nvSpPr>
        <p:spPr>
          <a:xfrm>
            <a:off x="347825" y="48305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4800"/>
              <a:buFont typeface="Google Sans"/>
              <a:buNone/>
              <a:defRPr b="1" sz="4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4800"/>
              <a:buFont typeface="Google Sans"/>
              <a:buNone/>
              <a:defRPr b="1" sz="4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4800"/>
              <a:buFont typeface="Google Sans"/>
              <a:buNone/>
              <a:defRPr b="1" sz="4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4800"/>
              <a:buFont typeface="Google Sans"/>
              <a:buNone/>
              <a:defRPr b="1" sz="4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4800"/>
              <a:buFont typeface="Google Sans"/>
              <a:buNone/>
              <a:defRPr b="1" sz="4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4800"/>
              <a:buFont typeface="Google Sans"/>
              <a:buNone/>
              <a:defRPr b="1" sz="4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4800"/>
              <a:buFont typeface="Google Sans"/>
              <a:buNone/>
              <a:defRPr b="1" sz="4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4800"/>
              <a:buFont typeface="Google Sans"/>
              <a:buNone/>
              <a:defRPr b="1" sz="4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4800"/>
              <a:buFont typeface="Google Sans"/>
              <a:buNone/>
              <a:defRPr b="1" sz="4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5"/>
          <p:cNvSpPr txBox="1"/>
          <p:nvPr/>
        </p:nvSpPr>
        <p:spPr>
          <a:xfrm>
            <a:off x="347825" y="48305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29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/>
        </p:nvSpPr>
        <p:spPr>
          <a:xfrm flipH="1" rot="10800000">
            <a:off x="-9525" y="-14924"/>
            <a:ext cx="9162900" cy="5175300"/>
          </a:xfrm>
          <a:prstGeom prst="rect">
            <a:avLst/>
          </a:prstGeom>
          <a:solidFill>
            <a:srgbClr val="0730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7"/>
          <p:cNvSpPr txBox="1"/>
          <p:nvPr>
            <p:ph type="title"/>
          </p:nvPr>
        </p:nvSpPr>
        <p:spPr>
          <a:xfrm>
            <a:off x="286950" y="1286325"/>
            <a:ext cx="58113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1" type="subTitle"/>
          </p:nvPr>
        </p:nvSpPr>
        <p:spPr>
          <a:xfrm>
            <a:off x="286950" y="30060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68" name="Google Shape;68;p17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7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2">
  <p:cSld name="CUSTOM_29_2">
    <p:bg>
      <p:bgPr>
        <a:solidFill>
          <a:srgbClr val="073042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0" y="822100"/>
            <a:ext cx="91440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1" type="subTitle"/>
          </p:nvPr>
        </p:nvSpPr>
        <p:spPr>
          <a:xfrm>
            <a:off x="1666350" y="1779775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73" name="Google Shape;73;p18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8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2 1">
  <p:cSld name="CUSTOM_29_2_1">
    <p:bg>
      <p:bgPr>
        <a:solidFill>
          <a:srgbClr val="073042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type="title"/>
          </p:nvPr>
        </p:nvSpPr>
        <p:spPr>
          <a:xfrm>
            <a:off x="599550" y="593500"/>
            <a:ext cx="67386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7" name="Google Shape;77;p19"/>
          <p:cNvSpPr txBox="1"/>
          <p:nvPr>
            <p:ph idx="1" type="subTitle"/>
          </p:nvPr>
        </p:nvSpPr>
        <p:spPr>
          <a:xfrm>
            <a:off x="599550" y="1627375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78" name="Google Shape;78;p19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9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2 1 1">
  <p:cSld name="CUSTOM_29_2_1_1">
    <p:bg>
      <p:bgPr>
        <a:solidFill>
          <a:srgbClr val="07304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599550" y="593500"/>
            <a:ext cx="67386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1" type="subTitle"/>
          </p:nvPr>
        </p:nvSpPr>
        <p:spPr>
          <a:xfrm>
            <a:off x="599550" y="1627375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83" name="Google Shape;83;p20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2 1 1 1">
  <p:cSld name="CUSTOM_29_2_1_1_1">
    <p:bg>
      <p:bgPr>
        <a:solidFill>
          <a:srgbClr val="07304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599550" y="593500"/>
            <a:ext cx="67386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3DDC8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599550" y="1627375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88" name="Google Shape;88;p21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1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">
  <p:cSld name="CUSTOM_29_1">
    <p:bg>
      <p:bgPr>
        <a:solidFill>
          <a:srgbClr val="4285F5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type="title"/>
          </p:nvPr>
        </p:nvSpPr>
        <p:spPr>
          <a:xfrm>
            <a:off x="478925" y="524325"/>
            <a:ext cx="80898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2" name="Google Shape;92;p22"/>
          <p:cNvSpPr txBox="1"/>
          <p:nvPr>
            <p:ph idx="1" type="subTitle"/>
          </p:nvPr>
        </p:nvSpPr>
        <p:spPr>
          <a:xfrm>
            <a:off x="549450" y="15582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93" name="Google Shape;93;p22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2">
  <p:cSld name="CUSTOM_29_1_2">
    <p:bg>
      <p:bgPr>
        <a:solidFill>
          <a:srgbClr val="4285F5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3"/>
          <p:cNvSpPr txBox="1"/>
          <p:nvPr>
            <p:ph type="title"/>
          </p:nvPr>
        </p:nvSpPr>
        <p:spPr>
          <a:xfrm>
            <a:off x="478925" y="524325"/>
            <a:ext cx="80898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7" name="Google Shape;97;p23"/>
          <p:cNvSpPr txBox="1"/>
          <p:nvPr>
            <p:ph idx="1" type="subTitle"/>
          </p:nvPr>
        </p:nvSpPr>
        <p:spPr>
          <a:xfrm>
            <a:off x="549450" y="15582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98" name="Google Shape;98;p23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3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2 1">
  <p:cSld name="CUSTOM_29_1_2_1">
    <p:bg>
      <p:bgPr>
        <a:solidFill>
          <a:srgbClr val="4285F5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/>
          <p:nvPr>
            <p:ph type="title"/>
          </p:nvPr>
        </p:nvSpPr>
        <p:spPr>
          <a:xfrm>
            <a:off x="478925" y="524325"/>
            <a:ext cx="80898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2" name="Google Shape;102;p24"/>
          <p:cNvSpPr txBox="1"/>
          <p:nvPr>
            <p:ph idx="1" type="subTitle"/>
          </p:nvPr>
        </p:nvSpPr>
        <p:spPr>
          <a:xfrm>
            <a:off x="549450" y="15582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03" name="Google Shape;103;p24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4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2 1 1">
  <p:cSld name="CUSTOM_29_1_2_1_1">
    <p:bg>
      <p:bgPr>
        <a:solidFill>
          <a:srgbClr val="4285F5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5"/>
          <p:cNvSpPr txBox="1"/>
          <p:nvPr>
            <p:ph type="title"/>
          </p:nvPr>
        </p:nvSpPr>
        <p:spPr>
          <a:xfrm>
            <a:off x="478925" y="524325"/>
            <a:ext cx="80898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7" name="Google Shape;107;p25"/>
          <p:cNvSpPr txBox="1"/>
          <p:nvPr>
            <p:ph idx="1" type="subTitle"/>
          </p:nvPr>
        </p:nvSpPr>
        <p:spPr>
          <a:xfrm>
            <a:off x="549450" y="15582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08" name="Google Shape;108;p25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5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2 1 1 2">
  <p:cSld name="CUSTOM_29_1_2_1_1_2">
    <p:bg>
      <p:bgPr>
        <a:solidFill>
          <a:srgbClr val="4285F5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/>
          <p:nvPr>
            <p:ph type="title"/>
          </p:nvPr>
        </p:nvSpPr>
        <p:spPr>
          <a:xfrm>
            <a:off x="478925" y="524325"/>
            <a:ext cx="80898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12" name="Google Shape;112;p26"/>
          <p:cNvSpPr txBox="1"/>
          <p:nvPr>
            <p:ph idx="1" type="subTitle"/>
          </p:nvPr>
        </p:nvSpPr>
        <p:spPr>
          <a:xfrm>
            <a:off x="549450" y="15582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13" name="Google Shape;113;p26"/>
          <p:cNvPicPr preferRelativeResize="0"/>
          <p:nvPr/>
        </p:nvPicPr>
        <p:blipFill rotWithShape="1">
          <a:blip r:embed="rId2">
            <a:alphaModFix/>
          </a:blip>
          <a:srcRect b="0" l="5096" r="0" t="0"/>
          <a:stretch/>
        </p:blipFill>
        <p:spPr>
          <a:xfrm flipH="1">
            <a:off x="2621998" y="1276275"/>
            <a:ext cx="6522002" cy="38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6"/>
          <p:cNvPicPr preferRelativeResize="0"/>
          <p:nvPr/>
        </p:nvPicPr>
        <p:blipFill rotWithShape="1">
          <a:blip r:embed="rId3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6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2 1 1 1">
  <p:cSld name="CUSTOM_29_1_2_1_1_1">
    <p:bg>
      <p:bgPr>
        <a:solidFill>
          <a:srgbClr val="4285F5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7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7"/>
          <p:cNvSpPr txBox="1"/>
          <p:nvPr>
            <p:ph type="title"/>
          </p:nvPr>
        </p:nvSpPr>
        <p:spPr>
          <a:xfrm>
            <a:off x="487825" y="519300"/>
            <a:ext cx="80898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1" type="subTitle"/>
          </p:nvPr>
        </p:nvSpPr>
        <p:spPr>
          <a:xfrm>
            <a:off x="551625" y="274885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20" name="Google Shape;120;p27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1">
  <p:cSld name="CUSTOM_29_1_1">
    <p:bg>
      <p:bgPr>
        <a:solidFill>
          <a:srgbClr val="4285F5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type="title"/>
          </p:nvPr>
        </p:nvSpPr>
        <p:spPr>
          <a:xfrm>
            <a:off x="286950" y="1286325"/>
            <a:ext cx="58113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23" name="Google Shape;123;p28"/>
          <p:cNvSpPr txBox="1"/>
          <p:nvPr>
            <p:ph idx="1" type="subTitle"/>
          </p:nvPr>
        </p:nvSpPr>
        <p:spPr>
          <a:xfrm>
            <a:off x="286950" y="30060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24" name="Google Shape;124;p28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8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1 1">
  <p:cSld name="CUSTOM_29_1_1_1">
    <p:bg>
      <p:bgPr>
        <a:solidFill>
          <a:srgbClr val="4285F5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9"/>
          <p:cNvSpPr txBox="1"/>
          <p:nvPr>
            <p:ph type="title"/>
          </p:nvPr>
        </p:nvSpPr>
        <p:spPr>
          <a:xfrm>
            <a:off x="1666350" y="1286325"/>
            <a:ext cx="58113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28" name="Google Shape;128;p29"/>
          <p:cNvSpPr txBox="1"/>
          <p:nvPr>
            <p:ph idx="1" type="subTitle"/>
          </p:nvPr>
        </p:nvSpPr>
        <p:spPr>
          <a:xfrm>
            <a:off x="1666350" y="23202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29" name="Google Shape;129;p29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9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1 1 3">
  <p:cSld name="CUSTOM_29_1_1_1_3">
    <p:bg>
      <p:bgPr>
        <a:solidFill>
          <a:srgbClr val="4285F5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 txBox="1"/>
          <p:nvPr>
            <p:ph type="title"/>
          </p:nvPr>
        </p:nvSpPr>
        <p:spPr>
          <a:xfrm>
            <a:off x="1666350" y="1286325"/>
            <a:ext cx="58113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33" name="Google Shape;133;p30"/>
          <p:cNvSpPr txBox="1"/>
          <p:nvPr>
            <p:ph idx="1" type="subTitle"/>
          </p:nvPr>
        </p:nvSpPr>
        <p:spPr>
          <a:xfrm>
            <a:off x="1666350" y="23202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34" name="Google Shape;134;p30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30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1 1 2">
  <p:cSld name="CUSTOM_29_1_1_1_2">
    <p:bg>
      <p:bgPr>
        <a:solidFill>
          <a:srgbClr val="4285F5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1"/>
          <p:cNvSpPr txBox="1"/>
          <p:nvPr>
            <p:ph type="title"/>
          </p:nvPr>
        </p:nvSpPr>
        <p:spPr>
          <a:xfrm>
            <a:off x="1666350" y="1286325"/>
            <a:ext cx="58113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38" name="Google Shape;138;p31"/>
          <p:cNvSpPr txBox="1"/>
          <p:nvPr>
            <p:ph idx="1" type="subTitle"/>
          </p:nvPr>
        </p:nvSpPr>
        <p:spPr>
          <a:xfrm>
            <a:off x="1666350" y="23202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39" name="Google Shape;139;p31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1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1 1 2 2">
  <p:cSld name="CUSTOM_29_1_1_1_2_2">
    <p:bg>
      <p:bgPr>
        <a:solidFill>
          <a:srgbClr val="4285F5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/>
          <p:nvPr>
            <p:ph type="title"/>
          </p:nvPr>
        </p:nvSpPr>
        <p:spPr>
          <a:xfrm>
            <a:off x="1666350" y="1286325"/>
            <a:ext cx="58113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43" name="Google Shape;143;p32"/>
          <p:cNvSpPr txBox="1"/>
          <p:nvPr>
            <p:ph idx="1" type="subTitle"/>
          </p:nvPr>
        </p:nvSpPr>
        <p:spPr>
          <a:xfrm>
            <a:off x="1666350" y="23202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44" name="Google Shape;144;p32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2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1 1 2 1">
  <p:cSld name="CUSTOM_29_1_1_1_2_1">
    <p:bg>
      <p:bgPr>
        <a:solidFill>
          <a:srgbClr val="4285F5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3"/>
          <p:cNvSpPr txBox="1"/>
          <p:nvPr>
            <p:ph type="title"/>
          </p:nvPr>
        </p:nvSpPr>
        <p:spPr>
          <a:xfrm>
            <a:off x="1666350" y="1286325"/>
            <a:ext cx="58113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48" name="Google Shape;148;p33"/>
          <p:cNvSpPr txBox="1"/>
          <p:nvPr>
            <p:ph idx="1" type="subTitle"/>
          </p:nvPr>
        </p:nvSpPr>
        <p:spPr>
          <a:xfrm>
            <a:off x="1666350" y="23202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1 1 1">
  <p:cSld name="CUSTOM_29_1_1_1_1">
    <p:bg>
      <p:bgPr>
        <a:solidFill>
          <a:srgbClr val="3DDC84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4"/>
          <p:cNvSpPr txBox="1"/>
          <p:nvPr>
            <p:ph type="title"/>
          </p:nvPr>
        </p:nvSpPr>
        <p:spPr>
          <a:xfrm>
            <a:off x="1666350" y="1286325"/>
            <a:ext cx="58113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51" name="Google Shape;151;p34"/>
          <p:cNvSpPr txBox="1"/>
          <p:nvPr>
            <p:ph idx="1" type="subTitle"/>
          </p:nvPr>
        </p:nvSpPr>
        <p:spPr>
          <a:xfrm>
            <a:off x="1666350" y="23202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52" name="Google Shape;152;p34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4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 1 1 1 1">
  <p:cSld name="CUSTOM_29_1_1_1_1_1">
    <p:bg>
      <p:bgPr>
        <a:solidFill>
          <a:srgbClr val="3DDC84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5"/>
          <p:cNvSpPr txBox="1"/>
          <p:nvPr>
            <p:ph type="title"/>
          </p:nvPr>
        </p:nvSpPr>
        <p:spPr>
          <a:xfrm>
            <a:off x="1666350" y="1133925"/>
            <a:ext cx="58113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56" name="Google Shape;156;p35"/>
          <p:cNvSpPr txBox="1"/>
          <p:nvPr>
            <p:ph idx="1" type="subTitle"/>
          </p:nvPr>
        </p:nvSpPr>
        <p:spPr>
          <a:xfrm>
            <a:off x="1666350" y="2091600"/>
            <a:ext cx="58113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57" name="Google Shape;157;p35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5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38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">
  <p:cSld name="CUSTOM_40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6"/>
          <p:cNvSpPr txBox="1"/>
          <p:nvPr>
            <p:ph type="title"/>
          </p:nvPr>
        </p:nvSpPr>
        <p:spPr>
          <a:xfrm>
            <a:off x="300500" y="990000"/>
            <a:ext cx="5673000" cy="81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28600" lvl="1" marL="457200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28600" lvl="2" marL="457200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28600" lvl="3" marL="457200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28600" lvl="4" marL="457200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28600" lvl="5" marL="457200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28600" lvl="6" marL="457200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28600" lvl="7" marL="457200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28600" lvl="8" marL="457200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61" name="Google Shape;161;p36"/>
          <p:cNvSpPr txBox="1"/>
          <p:nvPr>
            <p:ph idx="2" type="title"/>
          </p:nvPr>
        </p:nvSpPr>
        <p:spPr>
          <a:xfrm>
            <a:off x="300500" y="257525"/>
            <a:ext cx="50418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62" name="Google Shape;162;p36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6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 1">
  <p:cSld name="CUSTOM_40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7"/>
          <p:cNvPicPr preferRelativeResize="0"/>
          <p:nvPr/>
        </p:nvPicPr>
        <p:blipFill rotWithShape="1">
          <a:blip r:embed="rId2">
            <a:alphaModFix/>
          </a:blip>
          <a:srcRect b="0" l="63519" r="4133" t="0"/>
          <a:stretch/>
        </p:blipFill>
        <p:spPr>
          <a:xfrm>
            <a:off x="6186168" y="0"/>
            <a:ext cx="295783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7"/>
          <p:cNvSpPr txBox="1"/>
          <p:nvPr>
            <p:ph type="title"/>
          </p:nvPr>
        </p:nvSpPr>
        <p:spPr>
          <a:xfrm>
            <a:off x="398475" y="333725"/>
            <a:ext cx="73299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000"/>
              <a:buFont typeface="Google Sans"/>
              <a:buNone/>
              <a:defRPr b="1" sz="30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000"/>
              <a:buFont typeface="Google Sans"/>
              <a:buNone/>
              <a:defRPr b="1" sz="30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000"/>
              <a:buFont typeface="Google Sans"/>
              <a:buNone/>
              <a:defRPr b="1" sz="30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000"/>
              <a:buFont typeface="Google Sans"/>
              <a:buNone/>
              <a:defRPr b="1" sz="30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000"/>
              <a:buFont typeface="Google Sans"/>
              <a:buNone/>
              <a:defRPr b="1" sz="30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000"/>
              <a:buFont typeface="Google Sans"/>
              <a:buNone/>
              <a:defRPr b="1" sz="30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000"/>
              <a:buFont typeface="Google Sans"/>
              <a:buNone/>
              <a:defRPr b="1" sz="30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000"/>
              <a:buFont typeface="Google Sans"/>
              <a:buNone/>
              <a:defRPr b="1" sz="30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000"/>
              <a:buFont typeface="Google Sans"/>
              <a:buNone/>
              <a:defRPr b="1" sz="30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67" name="Google Shape;167;p37"/>
          <p:cNvSpPr txBox="1"/>
          <p:nvPr>
            <p:ph idx="1" type="body"/>
          </p:nvPr>
        </p:nvSpPr>
        <p:spPr>
          <a:xfrm>
            <a:off x="885575" y="1019125"/>
            <a:ext cx="5025300" cy="3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600"/>
              <a:buFont typeface="Google Sans"/>
              <a:buChar char="●"/>
              <a:defRPr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200"/>
              <a:buFont typeface="Google Sans"/>
              <a:buChar char="○"/>
              <a:defRPr sz="12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200"/>
              <a:buFont typeface="Google Sans"/>
              <a:buChar char="■"/>
              <a:defRPr sz="12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200"/>
              <a:buFont typeface="Google Sans"/>
              <a:buChar char="●"/>
              <a:defRPr sz="12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200"/>
              <a:buFont typeface="Google Sans"/>
              <a:buChar char="○"/>
              <a:defRPr sz="12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200"/>
              <a:buFont typeface="Google Sans"/>
              <a:buChar char="■"/>
              <a:defRPr sz="12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200"/>
              <a:buFont typeface="Google Sans"/>
              <a:buChar char="●"/>
              <a:defRPr sz="12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200"/>
              <a:buFont typeface="Google Sans"/>
              <a:buChar char="○"/>
              <a:defRPr sz="12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073042"/>
              </a:buClr>
              <a:buSzPts val="1200"/>
              <a:buFont typeface="Google Sans"/>
              <a:buChar char="■"/>
              <a:defRPr sz="12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68" name="Google Shape;168;p37"/>
          <p:cNvPicPr preferRelativeResize="0"/>
          <p:nvPr/>
        </p:nvPicPr>
        <p:blipFill rotWithShape="1">
          <a:blip r:embed="rId3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7"/>
          <p:cNvSpPr txBox="1"/>
          <p:nvPr/>
        </p:nvSpPr>
        <p:spPr>
          <a:xfrm>
            <a:off x="551625" y="4726200"/>
            <a:ext cx="20085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 1 3">
  <p:cSld name="CUSTOM_40_1_3">
    <p:bg>
      <p:bgPr>
        <a:solidFill>
          <a:srgbClr val="D7EFFE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/>
          <p:nvPr>
            <p:ph idx="1" type="body"/>
          </p:nvPr>
        </p:nvSpPr>
        <p:spPr>
          <a:xfrm>
            <a:off x="456850" y="1475975"/>
            <a:ext cx="5327700" cy="26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8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72" name="Google Shape;172;p38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8"/>
          <p:cNvSpPr txBox="1"/>
          <p:nvPr/>
        </p:nvSpPr>
        <p:spPr>
          <a:xfrm>
            <a:off x="551625" y="4726200"/>
            <a:ext cx="20085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 1 2">
  <p:cSld name="CUSTOM_40_1_2">
    <p:bg>
      <p:bgPr>
        <a:solidFill>
          <a:srgbClr val="4285F5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9"/>
          <p:cNvSpPr txBox="1"/>
          <p:nvPr>
            <p:ph idx="1" type="body"/>
          </p:nvPr>
        </p:nvSpPr>
        <p:spPr>
          <a:xfrm>
            <a:off x="456850" y="1475975"/>
            <a:ext cx="5327700" cy="26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oogle Sans"/>
              <a:buChar char="●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■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■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Google Sans"/>
              <a:buChar char="■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76" name="Google Shape;176;p39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9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 1 1">
  <p:cSld name="CUSTOM_40_1_1">
    <p:bg>
      <p:bgPr>
        <a:solidFill>
          <a:srgbClr val="EFF7CF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0"/>
          <p:cNvSpPr txBox="1"/>
          <p:nvPr>
            <p:ph idx="1" type="body"/>
          </p:nvPr>
        </p:nvSpPr>
        <p:spPr>
          <a:xfrm>
            <a:off x="456850" y="1475975"/>
            <a:ext cx="5327700" cy="26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8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80" name="Google Shape;180;p40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40"/>
          <p:cNvSpPr txBox="1"/>
          <p:nvPr/>
        </p:nvSpPr>
        <p:spPr>
          <a:xfrm>
            <a:off x="551625" y="4726200"/>
            <a:ext cx="20085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acer">
  <p:cSld name="CUSTOM_4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1"/>
          <p:cNvSpPr/>
          <p:nvPr/>
        </p:nvSpPr>
        <p:spPr>
          <a:xfrm flipH="1" rot="10800000">
            <a:off x="-28000" y="-14925"/>
            <a:ext cx="9181500" cy="5175300"/>
          </a:xfrm>
          <a:prstGeom prst="rect">
            <a:avLst/>
          </a:prstGeom>
          <a:solidFill>
            <a:srgbClr val="0730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41"/>
          <p:cNvSpPr txBox="1"/>
          <p:nvPr>
            <p:ph type="title"/>
          </p:nvPr>
        </p:nvSpPr>
        <p:spPr>
          <a:xfrm>
            <a:off x="880175" y="1994775"/>
            <a:ext cx="7383600" cy="115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">
  <p:cSld name="CUSTOM_33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42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42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">
  <p:cSld name="CUSTOM_33_1">
    <p:bg>
      <p:bgPr>
        <a:solidFill>
          <a:srgbClr val="D7EFFE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3"/>
          <p:cNvSpPr txBox="1"/>
          <p:nvPr>
            <p:ph idx="1" type="body"/>
          </p:nvPr>
        </p:nvSpPr>
        <p:spPr>
          <a:xfrm>
            <a:off x="376700" y="1914975"/>
            <a:ext cx="4035300" cy="22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8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0" name="Google Shape;190;p43"/>
          <p:cNvSpPr txBox="1"/>
          <p:nvPr>
            <p:ph type="title"/>
          </p:nvPr>
        </p:nvSpPr>
        <p:spPr>
          <a:xfrm>
            <a:off x="376700" y="683850"/>
            <a:ext cx="3989700" cy="4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3000"/>
              <a:buFont typeface="Google Sans"/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3000"/>
              <a:buFont typeface="Google Sans"/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3000"/>
              <a:buFont typeface="Google Sans"/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3000"/>
              <a:buFont typeface="Google Sans"/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3000"/>
              <a:buFont typeface="Google Sans"/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3000"/>
              <a:buFont typeface="Google Sans"/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3000"/>
              <a:buFont typeface="Google Sans"/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3000"/>
              <a:buFont typeface="Google Sans"/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3000"/>
              <a:buFont typeface="Google Sans"/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91" name="Google Shape;191;p43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43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 2">
  <p:cSld name="CUSTOM_33_1_2">
    <p:bg>
      <p:bgPr>
        <a:solidFill>
          <a:srgbClr val="D7EFFE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4"/>
          <p:cNvSpPr txBox="1"/>
          <p:nvPr>
            <p:ph idx="1" type="body"/>
          </p:nvPr>
        </p:nvSpPr>
        <p:spPr>
          <a:xfrm>
            <a:off x="347825" y="1064500"/>
            <a:ext cx="5900400" cy="22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8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lnSpc>
                <a:spcPct val="180000"/>
              </a:lnSpc>
              <a:spcBef>
                <a:spcPts val="1600"/>
              </a:spcBef>
              <a:spcAft>
                <a:spcPts val="160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5" name="Google Shape;195;p44"/>
          <p:cNvSpPr txBox="1"/>
          <p:nvPr>
            <p:ph type="title"/>
          </p:nvPr>
        </p:nvSpPr>
        <p:spPr>
          <a:xfrm>
            <a:off x="376700" y="302850"/>
            <a:ext cx="7354500" cy="4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96" name="Google Shape;196;p44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44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 2 1">
  <p:cSld name="CUSTOM_33_1_2_1">
    <p:bg>
      <p:bgPr>
        <a:solidFill>
          <a:srgbClr val="D7EFFE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5"/>
          <p:cNvSpPr txBox="1"/>
          <p:nvPr>
            <p:ph idx="1" type="body"/>
          </p:nvPr>
        </p:nvSpPr>
        <p:spPr>
          <a:xfrm>
            <a:off x="347825" y="1064500"/>
            <a:ext cx="5900400" cy="22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8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lnSpc>
                <a:spcPct val="180000"/>
              </a:lnSpc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lnSpc>
                <a:spcPct val="180000"/>
              </a:lnSpc>
              <a:spcBef>
                <a:spcPts val="1600"/>
              </a:spcBef>
              <a:spcAft>
                <a:spcPts val="160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00" name="Google Shape;200;p45"/>
          <p:cNvSpPr txBox="1"/>
          <p:nvPr>
            <p:ph type="title"/>
          </p:nvPr>
        </p:nvSpPr>
        <p:spPr>
          <a:xfrm>
            <a:off x="376700" y="302850"/>
            <a:ext cx="7354500" cy="4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285F5"/>
              </a:buClr>
              <a:buSzPts val="3400"/>
              <a:buFont typeface="Google Sans"/>
              <a:buNone/>
              <a:defRPr b="1" sz="3400">
                <a:solidFill>
                  <a:srgbClr val="4285F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 2 1 1">
  <p:cSld name="CUSTOM_33_1_2_1_1">
    <p:bg>
      <p:bgPr>
        <a:solidFill>
          <a:srgbClr val="D7EFFE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 1">
  <p:cSld name="CUSTOM_33_1_1">
    <p:bg>
      <p:bgPr>
        <a:solidFill>
          <a:srgbClr val="EFF7CF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7"/>
          <p:cNvSpPr txBox="1"/>
          <p:nvPr>
            <p:ph type="title"/>
          </p:nvPr>
        </p:nvSpPr>
        <p:spPr>
          <a:xfrm>
            <a:off x="376700" y="685200"/>
            <a:ext cx="4212000" cy="489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04" name="Google Shape;204;p47"/>
          <p:cNvSpPr txBox="1"/>
          <p:nvPr>
            <p:ph idx="1" type="body"/>
          </p:nvPr>
        </p:nvSpPr>
        <p:spPr>
          <a:xfrm>
            <a:off x="376700" y="1914975"/>
            <a:ext cx="4035300" cy="22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8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205" name="Google Shape;205;p47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47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 1 2">
  <p:cSld name="CUSTOM_33_1_1_2">
    <p:bg>
      <p:bgPr>
        <a:solidFill>
          <a:srgbClr val="EFF7C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 1 1">
  <p:cSld name="CUSTOM_33_1_1_1">
    <p:bg>
      <p:bgPr>
        <a:solidFill>
          <a:srgbClr val="3DDC84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9"/>
          <p:cNvSpPr txBox="1"/>
          <p:nvPr>
            <p:ph type="title"/>
          </p:nvPr>
        </p:nvSpPr>
        <p:spPr>
          <a:xfrm>
            <a:off x="376700" y="685200"/>
            <a:ext cx="4212000" cy="489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10" name="Google Shape;210;p49"/>
          <p:cNvSpPr txBox="1"/>
          <p:nvPr>
            <p:ph idx="1" type="body"/>
          </p:nvPr>
        </p:nvSpPr>
        <p:spPr>
          <a:xfrm>
            <a:off x="376700" y="1914975"/>
            <a:ext cx="4035300" cy="22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8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211" name="Google Shape;211;p49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49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 1 1 2">
  <p:cSld name="CUSTOM_33_1_1_1_2">
    <p:bg>
      <p:bgPr>
        <a:solidFill>
          <a:srgbClr val="3DDC84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0"/>
          <p:cNvSpPr txBox="1"/>
          <p:nvPr>
            <p:ph idx="1" type="body"/>
          </p:nvPr>
        </p:nvSpPr>
        <p:spPr>
          <a:xfrm>
            <a:off x="376700" y="1914975"/>
            <a:ext cx="4035300" cy="22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8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○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73042"/>
              </a:buClr>
              <a:buSzPts val="1400"/>
              <a:buFont typeface="Google Sans"/>
              <a:buChar char="■"/>
              <a:defRPr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15" name="Google Shape;215;p50"/>
          <p:cNvSpPr txBox="1"/>
          <p:nvPr>
            <p:ph type="title"/>
          </p:nvPr>
        </p:nvSpPr>
        <p:spPr>
          <a:xfrm>
            <a:off x="376700" y="685200"/>
            <a:ext cx="4212000" cy="489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216" name="Google Shape;216;p50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50"/>
          <p:cNvSpPr txBox="1"/>
          <p:nvPr/>
        </p:nvSpPr>
        <p:spPr>
          <a:xfrm>
            <a:off x="551625" y="4726200"/>
            <a:ext cx="20085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07304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0730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 1 1 2 1">
  <p:cSld name="CUSTOM_33_1_1_1_2_1">
    <p:bg>
      <p:bgPr>
        <a:solidFill>
          <a:srgbClr val="3DDC84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 1 1 1">
  <p:cSld name="CUSTOM_33_1_1_1_1">
    <p:bg>
      <p:bgPr>
        <a:solidFill>
          <a:srgbClr val="4285F5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2"/>
          <p:cNvSpPr txBox="1"/>
          <p:nvPr>
            <p:ph type="title"/>
          </p:nvPr>
        </p:nvSpPr>
        <p:spPr>
          <a:xfrm>
            <a:off x="376700" y="685200"/>
            <a:ext cx="4212000" cy="489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21" name="Google Shape;221;p52"/>
          <p:cNvSpPr txBox="1"/>
          <p:nvPr>
            <p:ph idx="1" type="body"/>
          </p:nvPr>
        </p:nvSpPr>
        <p:spPr>
          <a:xfrm>
            <a:off x="376700" y="1914975"/>
            <a:ext cx="4035300" cy="22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oogle Sans"/>
              <a:buChar char="●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■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■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Google Sans"/>
              <a:buChar char="■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222" name="Google Shape;222;p52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7757250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52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 u="sng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 1 1 1 1">
  <p:cSld name="CUSTOM_33_1_1_1_1_1">
    <p:bg>
      <p:bgPr>
        <a:solidFill>
          <a:srgbClr val="4285F5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3"/>
          <p:cNvSpPr txBox="1"/>
          <p:nvPr>
            <p:ph type="title"/>
          </p:nvPr>
        </p:nvSpPr>
        <p:spPr>
          <a:xfrm>
            <a:off x="376700" y="685200"/>
            <a:ext cx="4212000" cy="489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26" name="Google Shape;226;p53"/>
          <p:cNvSpPr txBox="1"/>
          <p:nvPr>
            <p:ph idx="1" type="body"/>
          </p:nvPr>
        </p:nvSpPr>
        <p:spPr>
          <a:xfrm>
            <a:off x="376700" y="1914975"/>
            <a:ext cx="4035300" cy="22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oogle Sans"/>
              <a:buChar char="●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■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■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●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ogle Sans"/>
              <a:buChar char="○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Google Sans"/>
              <a:buChar char="■"/>
              <a:defRPr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227" name="Google Shape;227;p53"/>
          <p:cNvPicPr preferRelativeResize="0"/>
          <p:nvPr/>
        </p:nvPicPr>
        <p:blipFill rotWithShape="1">
          <a:blip r:embed="rId2">
            <a:alphaModFix/>
          </a:blip>
          <a:srcRect b="40719" l="26139" r="39936" t="40717"/>
          <a:stretch/>
        </p:blipFill>
        <p:spPr>
          <a:xfrm>
            <a:off x="2484525" y="4705856"/>
            <a:ext cx="626400" cy="19190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53"/>
          <p:cNvSpPr txBox="1"/>
          <p:nvPr/>
        </p:nvSpPr>
        <p:spPr>
          <a:xfrm>
            <a:off x="551625" y="47262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 1 1 1 1 1">
  <p:cSld name="CUSTOM_33_1_1_1_1_1_1">
    <p:bg>
      <p:bgPr>
        <a:solidFill>
          <a:srgbClr val="4285F5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42">
    <p:bg>
      <p:bgPr>
        <a:solidFill>
          <a:srgbClr val="4285F5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029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">
  <p:cSld name="CUSTOM_42_1">
    <p:bg>
      <p:bgPr>
        <a:solidFill>
          <a:srgbClr val="D7EFFE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029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1">
  <p:cSld name="CUSTOM_42_1_1">
    <p:bg>
      <p:bgPr>
        <a:solidFill>
          <a:srgbClr val="D7EFFE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029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1 1">
  <p:cSld name="CUSTOM_42_1_1_1">
    <p:bg>
      <p:bgPr>
        <a:solidFill>
          <a:srgbClr val="D7EFFE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029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1 1 1">
  <p:cSld name="CUSTOM_42_1_1_1_1">
    <p:bg>
      <p:bgPr>
        <a:solidFill>
          <a:srgbClr val="D7EFFE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029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1 1 1 1">
  <p:cSld name="CUSTOM_42_1_1_1_1_1">
    <p:bg>
      <p:bgPr>
        <a:solidFill>
          <a:srgbClr val="D7EFFE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029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1 1 1 1 1">
  <p:cSld name="CUSTOM_42_1_1_1_1_1_1">
    <p:bg>
      <p:bgPr>
        <a:solidFill>
          <a:srgbClr val="D7EFFE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DFAE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61"/>
          <p:cNvSpPr/>
          <p:nvPr/>
        </p:nvSpPr>
        <p:spPr>
          <a:xfrm>
            <a:off x="146650" y="140550"/>
            <a:ext cx="8846100" cy="4824900"/>
          </a:xfrm>
          <a:prstGeom prst="rect">
            <a:avLst/>
          </a:prstGeom>
          <a:solidFill>
            <a:srgbClr val="D7EFF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9775" y="146025"/>
            <a:ext cx="8783026" cy="4940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 1 1 1">
  <p:cSld name="CUSTOM_40_1_1_1">
    <p:bg>
      <p:bgPr>
        <a:solidFill>
          <a:srgbClr val="EFF7CF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2"/>
          <p:cNvSpPr txBox="1"/>
          <p:nvPr>
            <p:ph type="title"/>
          </p:nvPr>
        </p:nvSpPr>
        <p:spPr>
          <a:xfrm>
            <a:off x="300500" y="990000"/>
            <a:ext cx="5673000" cy="81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Google Sans Medium"/>
              <a:buNone/>
              <a:defRPr sz="1800">
                <a:solidFill>
                  <a:srgbClr val="07304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indent="-228600" lvl="1" marL="457200" rtl="0">
              <a:spcBef>
                <a:spcPts val="0"/>
              </a:spcBef>
              <a:spcAft>
                <a:spcPts val="0"/>
              </a:spcAft>
              <a:buFont typeface="Google Sans Medium"/>
              <a:buNone/>
              <a:defRPr sz="1600">
                <a:solidFill>
                  <a:srgbClr val="07304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indent="-228600" lvl="2" marL="457200" rtl="0">
              <a:spcBef>
                <a:spcPts val="0"/>
              </a:spcBef>
              <a:spcAft>
                <a:spcPts val="0"/>
              </a:spcAft>
              <a:buFont typeface="Google Sans Medium"/>
              <a:buNone/>
              <a:defRPr sz="1600">
                <a:solidFill>
                  <a:srgbClr val="07304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indent="-228600" lvl="3" marL="457200" rtl="0">
              <a:spcBef>
                <a:spcPts val="0"/>
              </a:spcBef>
              <a:spcAft>
                <a:spcPts val="0"/>
              </a:spcAft>
              <a:buFont typeface="Google Sans Medium"/>
              <a:buNone/>
              <a:defRPr sz="1600">
                <a:solidFill>
                  <a:srgbClr val="07304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indent="-228600" lvl="4" marL="457200" rtl="0">
              <a:spcBef>
                <a:spcPts val="0"/>
              </a:spcBef>
              <a:spcAft>
                <a:spcPts val="0"/>
              </a:spcAft>
              <a:buFont typeface="Google Sans Medium"/>
              <a:buNone/>
              <a:defRPr sz="1600">
                <a:solidFill>
                  <a:srgbClr val="07304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indent="-228600" lvl="5" marL="457200" rtl="0">
              <a:spcBef>
                <a:spcPts val="0"/>
              </a:spcBef>
              <a:spcAft>
                <a:spcPts val="0"/>
              </a:spcAft>
              <a:buFont typeface="Google Sans Medium"/>
              <a:buNone/>
              <a:defRPr sz="1600">
                <a:solidFill>
                  <a:srgbClr val="07304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indent="-228600" lvl="6" marL="457200" rtl="0">
              <a:spcBef>
                <a:spcPts val="0"/>
              </a:spcBef>
              <a:spcAft>
                <a:spcPts val="0"/>
              </a:spcAft>
              <a:buFont typeface="Google Sans Medium"/>
              <a:buNone/>
              <a:defRPr sz="1600">
                <a:solidFill>
                  <a:srgbClr val="07304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indent="-228600" lvl="7" marL="457200" rtl="0">
              <a:spcBef>
                <a:spcPts val="0"/>
              </a:spcBef>
              <a:spcAft>
                <a:spcPts val="0"/>
              </a:spcAft>
              <a:buFont typeface="Google Sans Medium"/>
              <a:buNone/>
              <a:defRPr sz="1600">
                <a:solidFill>
                  <a:srgbClr val="07304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indent="-228600" lvl="8" marL="457200" rtl="0">
              <a:spcBef>
                <a:spcPts val="0"/>
              </a:spcBef>
              <a:spcAft>
                <a:spcPts val="0"/>
              </a:spcAft>
              <a:buFont typeface="Google Sans Medium"/>
              <a:buNone/>
              <a:defRPr sz="1600">
                <a:solidFill>
                  <a:srgbClr val="07304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248" name="Google Shape;248;p62"/>
          <p:cNvSpPr txBox="1"/>
          <p:nvPr>
            <p:ph idx="2" type="title"/>
          </p:nvPr>
        </p:nvSpPr>
        <p:spPr>
          <a:xfrm>
            <a:off x="300500" y="257525"/>
            <a:ext cx="50418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249" name="Google Shape;249;p62"/>
          <p:cNvPicPr preferRelativeResize="0"/>
          <p:nvPr/>
        </p:nvPicPr>
        <p:blipFill rotWithShape="1">
          <a:blip r:embed="rId2">
            <a:alphaModFix/>
          </a:blip>
          <a:srcRect b="42001" l="26511" r="40781" t="42000"/>
          <a:stretch/>
        </p:blipFill>
        <p:spPr>
          <a:xfrm>
            <a:off x="8135451" y="4807623"/>
            <a:ext cx="626947" cy="17249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2"/>
          <p:cNvSpPr txBox="1"/>
          <p:nvPr/>
        </p:nvSpPr>
        <p:spPr>
          <a:xfrm>
            <a:off x="347825" y="48305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sz="600">
              <a:solidFill>
                <a:srgbClr val="CCCC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62"/>
          <p:cNvSpPr txBox="1"/>
          <p:nvPr/>
        </p:nvSpPr>
        <p:spPr>
          <a:xfrm>
            <a:off x="347825" y="4830500"/>
            <a:ext cx="250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50" lIns="57150" spcFirstLastPara="1" rIns="57150" wrap="square" tIns="5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work is licensed under the </a:t>
            </a:r>
            <a:r>
              <a:rPr lang="en" sz="6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Apache 2.0 License</a:t>
            </a:r>
            <a:endParaRPr sz="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0" Type="http://schemas.openxmlformats.org/officeDocument/2006/relationships/theme" Target="../theme/theme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hyperlink" Target="https://curiousdevelopers.in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hyperlink" Target="https://curiousdevelopers.in/" TargetMode="External"/><Relationship Id="rId5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Relationship Id="rId5" Type="http://schemas.openxmlformats.org/officeDocument/2006/relationships/hyperlink" Target="https://www.figma.com/proto/2g7RHyYjVmXGzildQFExs8/Untitled-(Copy)?type=design&amp;node-id=8-18&amp;t=GFcSSef2JI9rTmnt-0&amp;scaling=scale-down&amp;page-id=0%3A1" TargetMode="External"/><Relationship Id="rId6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uriousdevelopers.in/" TargetMode="External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Relationship Id="rId6" Type="http://schemas.openxmlformats.org/officeDocument/2006/relationships/hyperlink" Target="https://curiousdevelopers.in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hyperlink" Target="https://curiousdevelopers.in/" TargetMode="External"/><Relationship Id="rId5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jpg"/><Relationship Id="rId4" Type="http://schemas.openxmlformats.org/officeDocument/2006/relationships/image" Target="../media/image18.jpg"/><Relationship Id="rId5" Type="http://schemas.openxmlformats.org/officeDocument/2006/relationships/image" Target="../media/image16.png"/><Relationship Id="rId6" Type="http://schemas.openxmlformats.org/officeDocument/2006/relationships/image" Target="../media/image26.jpg"/><Relationship Id="rId7" Type="http://schemas.openxmlformats.org/officeDocument/2006/relationships/hyperlink" Target="https://curiousdevelopers.in/" TargetMode="External"/><Relationship Id="rId8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uriousdevelopers.in/" TargetMode="External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Relationship Id="rId4" Type="http://schemas.openxmlformats.org/officeDocument/2006/relationships/hyperlink" Target="https://curiousdevelopers.in/" TargetMode="External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hyperlink" Target="https://curiousdevelopers.in/" TargetMode="External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hyperlink" Target="https://curiousdevelopers.in/" TargetMode="External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036E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63"/>
          <p:cNvSpPr txBox="1"/>
          <p:nvPr/>
        </p:nvSpPr>
        <p:spPr>
          <a:xfrm>
            <a:off x="1289700" y="2767325"/>
            <a:ext cx="6564600" cy="10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Hey Curious People!</a:t>
            </a:r>
            <a:endParaRPr b="1" sz="50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7" name="Google Shape;257;p63"/>
          <p:cNvSpPr txBox="1"/>
          <p:nvPr/>
        </p:nvSpPr>
        <p:spPr>
          <a:xfrm>
            <a:off x="1441525" y="3700025"/>
            <a:ext cx="59295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Welcome to </a:t>
            </a:r>
            <a:r>
              <a:rPr b="1" lang="en">
                <a:solidFill>
                  <a:schemeClr val="lt1"/>
                </a:solidFill>
              </a:rPr>
              <a:t>Curious Ecosystem, The #1Product Development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258" name="Google Shape;25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2675" y="248675"/>
            <a:ext cx="2518800" cy="2518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59" name="Google Shape;259;p63"/>
          <p:cNvSpPr txBox="1"/>
          <p:nvPr/>
        </p:nvSpPr>
        <p:spPr>
          <a:xfrm>
            <a:off x="7371125" y="4696925"/>
            <a:ext cx="1600500" cy="354000"/>
          </a:xfrm>
          <a:prstGeom prst="rect">
            <a:avLst/>
          </a:prstGeom>
          <a:solidFill>
            <a:srgbClr val="02036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Curious Developers</a:t>
            </a:r>
            <a:endParaRPr b="1" sz="11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0" name="Google Shape;260;p63"/>
          <p:cNvSpPr txBox="1"/>
          <p:nvPr/>
        </p:nvSpPr>
        <p:spPr>
          <a:xfrm>
            <a:off x="0" y="4789500"/>
            <a:ext cx="2389800" cy="354000"/>
          </a:xfrm>
          <a:prstGeom prst="rect">
            <a:avLst/>
          </a:prstGeom>
          <a:solidFill>
            <a:srgbClr val="02036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7EFFE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72"/>
          <p:cNvPicPr preferRelativeResize="0"/>
          <p:nvPr/>
        </p:nvPicPr>
        <p:blipFill rotWithShape="1">
          <a:blip r:embed="rId3">
            <a:alphaModFix/>
          </a:blip>
          <a:srcRect b="0" l="70922" r="18530" t="85882"/>
          <a:stretch/>
        </p:blipFill>
        <p:spPr>
          <a:xfrm>
            <a:off x="2492585" y="4656550"/>
            <a:ext cx="650688" cy="489899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72"/>
          <p:cNvSpPr txBox="1"/>
          <p:nvPr>
            <p:ph type="title"/>
          </p:nvPr>
        </p:nvSpPr>
        <p:spPr>
          <a:xfrm>
            <a:off x="376700" y="304200"/>
            <a:ext cx="8269500" cy="4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Session </a:t>
            </a:r>
            <a:r>
              <a:rPr lang="en"/>
              <a:t>Roadmap</a:t>
            </a:r>
            <a:endParaRPr/>
          </a:p>
        </p:txBody>
      </p:sp>
      <p:cxnSp>
        <p:nvCxnSpPr>
          <p:cNvPr id="351" name="Google Shape;351;p72"/>
          <p:cNvCxnSpPr/>
          <p:nvPr/>
        </p:nvCxnSpPr>
        <p:spPr>
          <a:xfrm>
            <a:off x="652425" y="1393175"/>
            <a:ext cx="8511600" cy="0"/>
          </a:xfrm>
          <a:prstGeom prst="straightConnector1">
            <a:avLst/>
          </a:prstGeom>
          <a:noFill/>
          <a:ln cap="flat" cmpd="sng" w="28575">
            <a:solidFill>
              <a:srgbClr val="0730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2" name="Google Shape;352;p72"/>
          <p:cNvSpPr/>
          <p:nvPr/>
        </p:nvSpPr>
        <p:spPr>
          <a:xfrm>
            <a:off x="401500" y="1142250"/>
            <a:ext cx="501900" cy="501900"/>
          </a:xfrm>
          <a:prstGeom prst="ellipse">
            <a:avLst/>
          </a:prstGeom>
          <a:solidFill>
            <a:srgbClr val="3DDC8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72"/>
          <p:cNvSpPr/>
          <p:nvPr/>
        </p:nvSpPr>
        <p:spPr>
          <a:xfrm>
            <a:off x="2158550" y="1142250"/>
            <a:ext cx="501900" cy="501900"/>
          </a:xfrm>
          <a:prstGeom prst="ellipse">
            <a:avLst/>
          </a:prstGeom>
          <a:solidFill>
            <a:srgbClr val="3DDC8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72"/>
          <p:cNvSpPr/>
          <p:nvPr/>
        </p:nvSpPr>
        <p:spPr>
          <a:xfrm>
            <a:off x="3891888" y="1146350"/>
            <a:ext cx="501900" cy="501900"/>
          </a:xfrm>
          <a:prstGeom prst="ellipse">
            <a:avLst/>
          </a:prstGeom>
          <a:solidFill>
            <a:srgbClr val="3DDC8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72"/>
          <p:cNvSpPr/>
          <p:nvPr/>
        </p:nvSpPr>
        <p:spPr>
          <a:xfrm>
            <a:off x="7449875" y="1142225"/>
            <a:ext cx="501900" cy="501900"/>
          </a:xfrm>
          <a:prstGeom prst="ellipse">
            <a:avLst/>
          </a:prstGeom>
          <a:solidFill>
            <a:srgbClr val="3DDC8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72"/>
          <p:cNvSpPr/>
          <p:nvPr/>
        </p:nvSpPr>
        <p:spPr>
          <a:xfrm>
            <a:off x="5696150" y="1142225"/>
            <a:ext cx="501900" cy="501900"/>
          </a:xfrm>
          <a:prstGeom prst="ellipse">
            <a:avLst/>
          </a:prstGeom>
          <a:solidFill>
            <a:srgbClr val="3DDC8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72"/>
          <p:cNvSpPr txBox="1"/>
          <p:nvPr/>
        </p:nvSpPr>
        <p:spPr>
          <a:xfrm>
            <a:off x="2162003" y="1147150"/>
            <a:ext cx="4950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72"/>
          <p:cNvSpPr txBox="1"/>
          <p:nvPr/>
        </p:nvSpPr>
        <p:spPr>
          <a:xfrm>
            <a:off x="3891916" y="1151275"/>
            <a:ext cx="4950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72"/>
          <p:cNvSpPr txBox="1"/>
          <p:nvPr/>
        </p:nvSpPr>
        <p:spPr>
          <a:xfrm>
            <a:off x="7449875" y="1147150"/>
            <a:ext cx="5019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72"/>
          <p:cNvSpPr txBox="1"/>
          <p:nvPr/>
        </p:nvSpPr>
        <p:spPr>
          <a:xfrm>
            <a:off x="5696150" y="1147150"/>
            <a:ext cx="5019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72"/>
          <p:cNvSpPr txBox="1"/>
          <p:nvPr/>
        </p:nvSpPr>
        <p:spPr>
          <a:xfrm>
            <a:off x="-36514" y="990000"/>
            <a:ext cx="1353300" cy="8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>
              <a:solidFill>
                <a:srgbClr val="000000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2" name="Google Shape;362;p72"/>
          <p:cNvSpPr txBox="1"/>
          <p:nvPr/>
        </p:nvSpPr>
        <p:spPr>
          <a:xfrm>
            <a:off x="310150" y="1803400"/>
            <a:ext cx="14937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Item #1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Brief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3" name="Google Shape;363;p72"/>
          <p:cNvSpPr txBox="1"/>
          <p:nvPr/>
        </p:nvSpPr>
        <p:spPr>
          <a:xfrm>
            <a:off x="310150" y="2367925"/>
            <a:ext cx="1524300" cy="21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Briefing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about Curious 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Developers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Community and New 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Open Source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Product  Mentor and Mentee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Connect</a:t>
            </a:r>
            <a:endParaRPr sz="10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4" name="Google Shape;364;p72"/>
          <p:cNvSpPr txBox="1"/>
          <p:nvPr/>
        </p:nvSpPr>
        <p:spPr>
          <a:xfrm>
            <a:off x="2055775" y="1803400"/>
            <a:ext cx="14937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Item #2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About OSPD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5" name="Google Shape;365;p72"/>
          <p:cNvSpPr txBox="1"/>
          <p:nvPr/>
        </p:nvSpPr>
        <p:spPr>
          <a:xfrm>
            <a:off x="2055775" y="2367925"/>
            <a:ext cx="1524300" cy="21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Highlighting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about Opsource Product 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Development and its benefits for individuals 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 </a:t>
            </a:r>
            <a:endParaRPr sz="10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6" name="Google Shape;366;p72"/>
          <p:cNvSpPr txBox="1"/>
          <p:nvPr/>
        </p:nvSpPr>
        <p:spPr>
          <a:xfrm>
            <a:off x="3808750" y="1803400"/>
            <a:ext cx="17283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Item #3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GitHub Workflow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7" name="Google Shape;367;p72"/>
          <p:cNvSpPr txBox="1"/>
          <p:nvPr/>
        </p:nvSpPr>
        <p:spPr>
          <a:xfrm>
            <a:off x="3808738" y="2367925"/>
            <a:ext cx="1524300" cy="21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Github Workflow How A Product is going to be 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developed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using Git &amp; GitHub?</a:t>
            </a:r>
            <a:endParaRPr sz="10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8" name="Google Shape;368;p72"/>
          <p:cNvSpPr txBox="1"/>
          <p:nvPr/>
        </p:nvSpPr>
        <p:spPr>
          <a:xfrm>
            <a:off x="5537075" y="1803400"/>
            <a:ext cx="18585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Item #4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Design Discussion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9" name="Google Shape;369;p72"/>
          <p:cNvSpPr txBox="1"/>
          <p:nvPr/>
        </p:nvSpPr>
        <p:spPr>
          <a:xfrm>
            <a:off x="5537075" y="2367925"/>
            <a:ext cx="1524300" cy="21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Prototype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demonstration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and asking 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feedback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on it </a:t>
            </a:r>
            <a:endParaRPr sz="10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70" name="Google Shape;370;p72"/>
          <p:cNvSpPr txBox="1"/>
          <p:nvPr/>
        </p:nvSpPr>
        <p:spPr>
          <a:xfrm>
            <a:off x="7307350" y="1803400"/>
            <a:ext cx="18585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Item #5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Onboarding Users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71" name="Google Shape;371;p72"/>
          <p:cNvSpPr txBox="1"/>
          <p:nvPr/>
        </p:nvSpPr>
        <p:spPr>
          <a:xfrm>
            <a:off x="7307350" y="2367925"/>
            <a:ext cx="1524300" cy="21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Interested</a:t>
            </a:r>
            <a:r>
              <a:rPr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 people onboarding to GitHub Organisation and divided into multiple groups with 2 leads in each</a:t>
            </a:r>
            <a:endParaRPr sz="1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72" name="Google Shape;372;p72"/>
          <p:cNvPicPr preferRelativeResize="0"/>
          <p:nvPr/>
        </p:nvPicPr>
        <p:blipFill rotWithShape="1">
          <a:blip r:embed="rId3">
            <a:alphaModFix/>
          </a:blip>
          <a:srcRect b="0" l="19314" r="66309" t="88800"/>
          <a:stretch/>
        </p:blipFill>
        <p:spPr>
          <a:xfrm>
            <a:off x="6684053" y="4656550"/>
            <a:ext cx="1117987" cy="48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72"/>
          <p:cNvPicPr preferRelativeResize="0"/>
          <p:nvPr/>
        </p:nvPicPr>
        <p:blipFill rotWithShape="1">
          <a:blip r:embed="rId3">
            <a:alphaModFix/>
          </a:blip>
          <a:srcRect b="0" l="10010" r="80838" t="92774"/>
          <a:stretch/>
        </p:blipFill>
        <p:spPr>
          <a:xfrm>
            <a:off x="2992409" y="4827415"/>
            <a:ext cx="711590" cy="316084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72"/>
          <p:cNvSpPr txBox="1"/>
          <p:nvPr/>
        </p:nvSpPr>
        <p:spPr>
          <a:xfrm>
            <a:off x="7619700" y="4584725"/>
            <a:ext cx="1524300" cy="338700"/>
          </a:xfrm>
          <a:prstGeom prst="rect">
            <a:avLst/>
          </a:prstGeom>
          <a:solidFill>
            <a:srgbClr val="D7EE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Curious Developers</a:t>
            </a:r>
            <a:endParaRPr b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75" name="Google Shape;375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01000" y="166000"/>
            <a:ext cx="682800" cy="682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3042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73"/>
          <p:cNvSpPr/>
          <p:nvPr/>
        </p:nvSpPr>
        <p:spPr>
          <a:xfrm>
            <a:off x="1986325" y="689025"/>
            <a:ext cx="5314500" cy="3585000"/>
          </a:xfrm>
          <a:prstGeom prst="rect">
            <a:avLst/>
          </a:prstGeom>
          <a:solidFill>
            <a:srgbClr val="3DDC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1" name="Google Shape;381;p73"/>
          <p:cNvPicPr preferRelativeResize="0"/>
          <p:nvPr/>
        </p:nvPicPr>
        <p:blipFill rotWithShape="1">
          <a:blip r:embed="rId3">
            <a:alphaModFix/>
          </a:blip>
          <a:srcRect b="13665" l="17134" r="16376" t="10033"/>
          <a:stretch/>
        </p:blipFill>
        <p:spPr>
          <a:xfrm>
            <a:off x="953775" y="239800"/>
            <a:ext cx="7236451" cy="467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31177"/>
            <a:ext cx="9143999" cy="4681146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73"/>
          <p:cNvSpPr/>
          <p:nvPr/>
        </p:nvSpPr>
        <p:spPr>
          <a:xfrm>
            <a:off x="2412200" y="2760300"/>
            <a:ext cx="1149300" cy="435000"/>
          </a:xfrm>
          <a:prstGeom prst="roundRect">
            <a:avLst>
              <a:gd fmla="val 16667" name="adj"/>
            </a:avLst>
          </a:prstGeom>
          <a:solidFill>
            <a:srgbClr val="6409D8"/>
          </a:solidFill>
          <a:ln cap="flat" cmpd="sng" w="9525">
            <a:solidFill>
              <a:srgbClr val="6409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Start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84" name="Google Shape;384;p73"/>
          <p:cNvSpPr/>
          <p:nvPr/>
        </p:nvSpPr>
        <p:spPr>
          <a:xfrm>
            <a:off x="3014700" y="2910900"/>
            <a:ext cx="222900" cy="133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5" name="Google Shape;385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01000" y="166000"/>
            <a:ext cx="682800" cy="682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7CF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4"/>
          <p:cNvSpPr txBox="1"/>
          <p:nvPr>
            <p:ph idx="4294967295" type="title"/>
          </p:nvPr>
        </p:nvSpPr>
        <p:spPr>
          <a:xfrm>
            <a:off x="284625" y="2101275"/>
            <a:ext cx="29664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rPr>
              <a:t>Today’s Schedule</a:t>
            </a:r>
            <a:endParaRPr b="1" sz="2600">
              <a:solidFill>
                <a:srgbClr val="07304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6" name="Google Shape;266;p64"/>
          <p:cNvSpPr/>
          <p:nvPr/>
        </p:nvSpPr>
        <p:spPr>
          <a:xfrm>
            <a:off x="3576750" y="869475"/>
            <a:ext cx="4995900" cy="3215700"/>
          </a:xfrm>
          <a:prstGeom prst="roundRect">
            <a:avLst>
              <a:gd fmla="val 3581" name="adj"/>
            </a:avLst>
          </a:prstGeom>
          <a:solidFill>
            <a:srgbClr val="07304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67" name="Google Shape;267;p64"/>
          <p:cNvGraphicFramePr/>
          <p:nvPr/>
        </p:nvGraphicFramePr>
        <p:xfrm>
          <a:off x="3686585" y="10042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{D709076E-7698-44BC-93A8-F5C1AF354065}</a:tableStyleId>
              </a:tblPr>
              <a:tblGrid>
                <a:gridCol w="4815800"/>
              </a:tblGrid>
              <a:tr h="42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7304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TOPIC</a:t>
                      </a:r>
                      <a:endParaRPr b="1">
                        <a:solidFill>
                          <a:srgbClr val="07304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DC84"/>
                    </a:solidFill>
                  </a:tcPr>
                </a:tc>
              </a:tr>
              <a:tr h="417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Welcome Note</a:t>
                      </a:r>
                      <a:endParaRPr sz="13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6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Introduction</a:t>
                      </a:r>
                      <a:endParaRPr sz="13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1F9FE"/>
                    </a:solidFill>
                  </a:tcPr>
                </a:tc>
              </a:tr>
              <a:tr h="416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Timeline</a:t>
                      </a:r>
                      <a:endParaRPr sz="13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6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About Mentor Mentee and Mission</a:t>
                      </a:r>
                      <a:endParaRPr sz="13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1F9FE"/>
                    </a:solidFill>
                  </a:tcPr>
                </a:tc>
              </a:tr>
              <a:tr h="416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Github Workflow &amp; Delign Validation</a:t>
                      </a:r>
                      <a:endParaRPr sz="13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6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Queries, &amp; Suggestions</a:t>
                      </a:r>
                      <a:endParaRPr sz="13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730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1F9FE"/>
                    </a:solidFill>
                  </a:tcPr>
                </a:tc>
              </a:tr>
            </a:tbl>
          </a:graphicData>
        </a:graphic>
      </p:graphicFrame>
      <p:sp>
        <p:nvSpPr>
          <p:cNvPr id="268" name="Google Shape;268;p64"/>
          <p:cNvSpPr txBox="1"/>
          <p:nvPr/>
        </p:nvSpPr>
        <p:spPr>
          <a:xfrm>
            <a:off x="7064850" y="4641150"/>
            <a:ext cx="1600500" cy="354000"/>
          </a:xfrm>
          <a:prstGeom prst="rect">
            <a:avLst/>
          </a:prstGeom>
          <a:solidFill>
            <a:srgbClr val="EFF6C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Curious Developers</a:t>
            </a:r>
            <a:endParaRPr b="1" sz="11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69" name="Google Shape;269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400" y="186675"/>
            <a:ext cx="682800" cy="682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5"/>
          <p:cNvSpPr txBox="1"/>
          <p:nvPr>
            <p:ph idx="2" type="title"/>
          </p:nvPr>
        </p:nvSpPr>
        <p:spPr>
          <a:xfrm>
            <a:off x="300500" y="257525"/>
            <a:ext cx="84729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Curious Ecosystem</a:t>
            </a:r>
            <a:endParaRPr/>
          </a:p>
        </p:txBody>
      </p:sp>
      <p:pic>
        <p:nvPicPr>
          <p:cNvPr id="275" name="Google Shape;275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975" y="1147000"/>
            <a:ext cx="2460625" cy="246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0575" y="1147000"/>
            <a:ext cx="2460624" cy="2460624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65"/>
          <p:cNvSpPr txBox="1"/>
          <p:nvPr/>
        </p:nvSpPr>
        <p:spPr>
          <a:xfrm>
            <a:off x="333163" y="3831425"/>
            <a:ext cx="2867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Curious Developers Community</a:t>
            </a:r>
            <a:endParaRPr/>
          </a:p>
        </p:txBody>
      </p:sp>
      <p:sp>
        <p:nvSpPr>
          <p:cNvPr id="278" name="Google Shape;278;p65"/>
          <p:cNvSpPr txBox="1"/>
          <p:nvPr/>
        </p:nvSpPr>
        <p:spPr>
          <a:xfrm>
            <a:off x="3103238" y="3831425"/>
            <a:ext cx="2867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Curious Ecosystem</a:t>
            </a:r>
            <a:endParaRPr/>
          </a:p>
        </p:txBody>
      </p:sp>
      <p:sp>
        <p:nvSpPr>
          <p:cNvPr id="279" name="Google Shape;279;p65"/>
          <p:cNvSpPr txBox="1"/>
          <p:nvPr/>
        </p:nvSpPr>
        <p:spPr>
          <a:xfrm>
            <a:off x="6094050" y="3831425"/>
            <a:ext cx="2867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Trinahva Organic Products</a:t>
            </a:r>
            <a:endParaRPr/>
          </a:p>
        </p:txBody>
      </p:sp>
      <p:pic>
        <p:nvPicPr>
          <p:cNvPr id="280" name="Google Shape;280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9499" y="1142525"/>
            <a:ext cx="2536500" cy="253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65"/>
          <p:cNvSpPr txBox="1"/>
          <p:nvPr/>
        </p:nvSpPr>
        <p:spPr>
          <a:xfrm>
            <a:off x="7371125" y="4696925"/>
            <a:ext cx="1600500" cy="354000"/>
          </a:xfrm>
          <a:prstGeom prst="rect">
            <a:avLst/>
          </a:prstGeom>
          <a:solidFill>
            <a:srgbClr val="EFF6C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Curious Developers</a:t>
            </a:r>
            <a:endParaRPr b="1" sz="11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82" name="Google Shape;28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1000" y="166000"/>
            <a:ext cx="682800" cy="682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66"/>
          <p:cNvSpPr txBox="1"/>
          <p:nvPr>
            <p:ph idx="2" type="title"/>
          </p:nvPr>
        </p:nvSpPr>
        <p:spPr>
          <a:xfrm>
            <a:off x="300500" y="257525"/>
            <a:ext cx="86214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Curious </a:t>
            </a:r>
            <a:r>
              <a:rPr lang="en"/>
              <a:t>Subsidiaries</a:t>
            </a:r>
            <a:endParaRPr/>
          </a:p>
        </p:txBody>
      </p:sp>
      <p:pic>
        <p:nvPicPr>
          <p:cNvPr id="288" name="Google Shape;28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4125" y="990125"/>
            <a:ext cx="4235750" cy="3848576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66"/>
          <p:cNvSpPr txBox="1"/>
          <p:nvPr/>
        </p:nvSpPr>
        <p:spPr>
          <a:xfrm>
            <a:off x="7321475" y="4674625"/>
            <a:ext cx="1600500" cy="35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Curious Developers</a:t>
            </a:r>
            <a:endParaRPr b="1" sz="11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90" name="Google Shape;290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01000" y="166000"/>
            <a:ext cx="682800" cy="682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285F5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67"/>
          <p:cNvPicPr preferRelativeResize="0"/>
          <p:nvPr/>
        </p:nvPicPr>
        <p:blipFill rotWithShape="1">
          <a:blip r:embed="rId3">
            <a:alphaModFix/>
          </a:blip>
          <a:srcRect b="10821" l="0" r="0" t="10821"/>
          <a:stretch/>
        </p:blipFill>
        <p:spPr>
          <a:xfrm>
            <a:off x="2495425" y="1083900"/>
            <a:ext cx="1951500" cy="19119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6" name="Google Shape;296;p67"/>
          <p:cNvPicPr preferRelativeResize="0"/>
          <p:nvPr/>
        </p:nvPicPr>
        <p:blipFill rotWithShape="1">
          <a:blip r:embed="rId4">
            <a:alphaModFix/>
          </a:blip>
          <a:srcRect b="27714" l="0" r="0" t="27714"/>
          <a:stretch/>
        </p:blipFill>
        <p:spPr>
          <a:xfrm>
            <a:off x="242275" y="1083900"/>
            <a:ext cx="1985400" cy="19422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7" name="Google Shape;297;p67"/>
          <p:cNvSpPr txBox="1"/>
          <p:nvPr/>
        </p:nvSpPr>
        <p:spPr>
          <a:xfrm>
            <a:off x="242275" y="3129675"/>
            <a:ext cx="2454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Nandan GN</a:t>
            </a:r>
            <a:endParaRPr b="1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BE656"/>
                </a:solidFill>
                <a:latin typeface="Google Sans"/>
                <a:ea typeface="Google Sans"/>
                <a:cs typeface="Google Sans"/>
                <a:sym typeface="Google Sans"/>
              </a:rPr>
              <a:t>Lead at CDC</a:t>
            </a:r>
            <a:endParaRPr sz="1200">
              <a:solidFill>
                <a:srgbClr val="CBE65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8" name="Google Shape;298;p67"/>
          <p:cNvSpPr/>
          <p:nvPr/>
        </p:nvSpPr>
        <p:spPr>
          <a:xfrm>
            <a:off x="70650" y="51025"/>
            <a:ext cx="1790100" cy="674100"/>
          </a:xfrm>
          <a:prstGeom prst="roundRect">
            <a:avLst>
              <a:gd fmla="val 16667" name="adj"/>
            </a:avLst>
          </a:prstGeom>
          <a:solidFill>
            <a:srgbClr val="3DDC84"/>
          </a:solidFill>
          <a:ln cap="flat" cmpd="sng" w="19050">
            <a:solidFill>
              <a:srgbClr val="073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9" name="Google Shape;299;p67"/>
          <p:cNvSpPr txBox="1"/>
          <p:nvPr>
            <p:ph idx="4294967295" type="title"/>
          </p:nvPr>
        </p:nvSpPr>
        <p:spPr>
          <a:xfrm>
            <a:off x="70650" y="95575"/>
            <a:ext cx="17901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rPr>
              <a:t>Initiators</a:t>
            </a:r>
            <a:r>
              <a:rPr b="1" lang="en">
                <a:solidFill>
                  <a:srgbClr val="073042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b="1">
              <a:solidFill>
                <a:srgbClr val="07304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0" name="Google Shape;300;p67"/>
          <p:cNvSpPr txBox="1"/>
          <p:nvPr/>
        </p:nvSpPr>
        <p:spPr>
          <a:xfrm>
            <a:off x="2495425" y="3129675"/>
            <a:ext cx="2454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Aayush Agarwal</a:t>
            </a:r>
            <a:endParaRPr b="1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BE656"/>
                </a:solidFill>
                <a:latin typeface="Google Sans"/>
                <a:ea typeface="Google Sans"/>
                <a:cs typeface="Google Sans"/>
                <a:sym typeface="Google Sans"/>
              </a:rPr>
              <a:t>Lead at CDC</a:t>
            </a:r>
            <a:endParaRPr sz="1200">
              <a:solidFill>
                <a:srgbClr val="CBE65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01" name="Google Shape;301;p67"/>
          <p:cNvPicPr preferRelativeResize="0"/>
          <p:nvPr/>
        </p:nvPicPr>
        <p:blipFill rotWithShape="1">
          <a:blip r:embed="rId5">
            <a:alphaModFix/>
          </a:blip>
          <a:srcRect b="0" l="34002" r="0" t="55608"/>
          <a:stretch/>
        </p:blipFill>
        <p:spPr>
          <a:xfrm>
            <a:off x="4728100" y="3472725"/>
            <a:ext cx="4415899" cy="1670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67"/>
          <p:cNvPicPr preferRelativeResize="0"/>
          <p:nvPr/>
        </p:nvPicPr>
        <p:blipFill rotWithShape="1">
          <a:blip r:embed="rId6">
            <a:alphaModFix/>
          </a:blip>
          <a:srcRect b="26681" l="0" r="0" t="26681"/>
          <a:stretch/>
        </p:blipFill>
        <p:spPr>
          <a:xfrm>
            <a:off x="4728100" y="1083900"/>
            <a:ext cx="1951500" cy="19119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3" name="Google Shape;303;p67"/>
          <p:cNvSpPr txBox="1"/>
          <p:nvPr/>
        </p:nvSpPr>
        <p:spPr>
          <a:xfrm>
            <a:off x="4728100" y="3129675"/>
            <a:ext cx="2454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Kajal Lanjhiyana</a:t>
            </a:r>
            <a:endParaRPr b="1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BE656"/>
                </a:solidFill>
                <a:latin typeface="Google Sans"/>
                <a:ea typeface="Google Sans"/>
                <a:cs typeface="Google Sans"/>
                <a:sym typeface="Google Sans"/>
              </a:rPr>
              <a:t>Lead at CDC</a:t>
            </a:r>
            <a:endParaRPr sz="1200">
              <a:solidFill>
                <a:srgbClr val="CBE65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04" name="Google Shape;304;p67"/>
          <p:cNvPicPr preferRelativeResize="0"/>
          <p:nvPr/>
        </p:nvPicPr>
        <p:blipFill rotWithShape="1">
          <a:blip r:embed="rId6">
            <a:alphaModFix/>
          </a:blip>
          <a:srcRect b="26681" l="0" r="0" t="26681"/>
          <a:stretch/>
        </p:blipFill>
        <p:spPr>
          <a:xfrm>
            <a:off x="6960775" y="1099038"/>
            <a:ext cx="1951500" cy="19119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5" name="Google Shape;305;p67"/>
          <p:cNvSpPr txBox="1"/>
          <p:nvPr/>
        </p:nvSpPr>
        <p:spPr>
          <a:xfrm>
            <a:off x="7025475" y="3129675"/>
            <a:ext cx="2454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Shanvi Shukla</a:t>
            </a:r>
            <a:endParaRPr b="1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BE656"/>
                </a:solidFill>
                <a:latin typeface="Google Sans"/>
                <a:ea typeface="Google Sans"/>
                <a:cs typeface="Google Sans"/>
                <a:sym typeface="Google Sans"/>
              </a:rPr>
              <a:t>Lead at CDC</a:t>
            </a:r>
            <a:endParaRPr sz="1200">
              <a:solidFill>
                <a:srgbClr val="CBE65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6" name="Google Shape;306;p67"/>
          <p:cNvSpPr txBox="1"/>
          <p:nvPr/>
        </p:nvSpPr>
        <p:spPr>
          <a:xfrm>
            <a:off x="2428425" y="4607000"/>
            <a:ext cx="1600500" cy="354000"/>
          </a:xfrm>
          <a:prstGeom prst="rect">
            <a:avLst/>
          </a:prstGeom>
          <a:solidFill>
            <a:srgbClr val="4285F5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Curious Developers</a:t>
            </a:r>
            <a:endParaRPr b="1" sz="11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07" name="Google Shape;307;p6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01000" y="166000"/>
            <a:ext cx="682800" cy="682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285F5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68"/>
          <p:cNvSpPr/>
          <p:nvPr/>
        </p:nvSpPr>
        <p:spPr>
          <a:xfrm>
            <a:off x="721750" y="1821525"/>
            <a:ext cx="7388100" cy="1829400"/>
          </a:xfrm>
          <a:prstGeom prst="roundRect">
            <a:avLst>
              <a:gd fmla="val 5533" name="adj"/>
            </a:avLst>
          </a:prstGeom>
          <a:solidFill>
            <a:srgbClr val="073042"/>
          </a:solidFill>
          <a:ln cap="flat" cmpd="sng" w="19050">
            <a:solidFill>
              <a:srgbClr val="073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68"/>
          <p:cNvSpPr txBox="1"/>
          <p:nvPr/>
        </p:nvSpPr>
        <p:spPr>
          <a:xfrm>
            <a:off x="800825" y="1856950"/>
            <a:ext cx="7208100" cy="16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lt1"/>
                </a:solidFill>
              </a:rPr>
              <a:t>“</a:t>
            </a:r>
            <a:r>
              <a:rPr lang="en" sz="33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People work better when they know what the goal is and why it is important .</a:t>
            </a:r>
            <a:r>
              <a:rPr lang="en" sz="3300">
                <a:solidFill>
                  <a:schemeClr val="lt1"/>
                </a:solidFill>
              </a:rPr>
              <a:t>”</a:t>
            </a:r>
            <a:endParaRPr sz="3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</p:txBody>
      </p:sp>
      <p:sp>
        <p:nvSpPr>
          <p:cNvPr id="314" name="Google Shape;314;p68"/>
          <p:cNvSpPr txBox="1"/>
          <p:nvPr/>
        </p:nvSpPr>
        <p:spPr>
          <a:xfrm>
            <a:off x="7125650" y="4618175"/>
            <a:ext cx="1600500" cy="354000"/>
          </a:xfrm>
          <a:prstGeom prst="rect">
            <a:avLst/>
          </a:prstGeom>
          <a:solidFill>
            <a:srgbClr val="4285F5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Curious Developers</a:t>
            </a:r>
            <a:endParaRPr b="1" sz="11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15" name="Google Shape;315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01000" y="166000"/>
            <a:ext cx="682800" cy="682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6" name="Google Shape;316;p68"/>
          <p:cNvSpPr txBox="1"/>
          <p:nvPr>
            <p:ph type="title"/>
          </p:nvPr>
        </p:nvSpPr>
        <p:spPr>
          <a:xfrm>
            <a:off x="376700" y="304200"/>
            <a:ext cx="8269500" cy="4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Thought Of The Day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7EFFE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69"/>
          <p:cNvSpPr/>
          <p:nvPr/>
        </p:nvSpPr>
        <p:spPr>
          <a:xfrm>
            <a:off x="2954100" y="1778775"/>
            <a:ext cx="3235800" cy="904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9050">
            <a:solidFill>
              <a:srgbClr val="073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69"/>
          <p:cNvSpPr txBox="1"/>
          <p:nvPr>
            <p:ph idx="4294967295" type="title"/>
          </p:nvPr>
        </p:nvSpPr>
        <p:spPr>
          <a:xfrm>
            <a:off x="3050100" y="1803950"/>
            <a:ext cx="3235800" cy="9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50">
                <a:solidFill>
                  <a:srgbClr val="07304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What is mentor </a:t>
            </a:r>
            <a:r>
              <a:rPr lang="en" sz="2450">
                <a:solidFill>
                  <a:srgbClr val="07304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mentees</a:t>
            </a:r>
            <a:r>
              <a:rPr lang="en" sz="2450">
                <a:solidFill>
                  <a:srgbClr val="07304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 connect?</a:t>
            </a:r>
            <a:endParaRPr b="0" sz="2450">
              <a:solidFill>
                <a:srgbClr val="07304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pic>
        <p:nvPicPr>
          <p:cNvPr id="323" name="Google Shape;323;p69"/>
          <p:cNvPicPr preferRelativeResize="0"/>
          <p:nvPr/>
        </p:nvPicPr>
        <p:blipFill rotWithShape="1">
          <a:blip r:embed="rId3">
            <a:alphaModFix/>
          </a:blip>
          <a:srcRect b="0" l="1589" r="36796" t="53825"/>
          <a:stretch/>
        </p:blipFill>
        <p:spPr>
          <a:xfrm>
            <a:off x="0" y="2571750"/>
            <a:ext cx="6100627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69"/>
          <p:cNvSpPr txBox="1"/>
          <p:nvPr/>
        </p:nvSpPr>
        <p:spPr>
          <a:xfrm>
            <a:off x="7237225" y="4573575"/>
            <a:ext cx="1600500" cy="354000"/>
          </a:xfrm>
          <a:prstGeom prst="rect">
            <a:avLst/>
          </a:prstGeom>
          <a:solidFill>
            <a:srgbClr val="D7EE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Curious Developers</a:t>
            </a:r>
            <a:endParaRPr b="1" sz="11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25" name="Google Shape;325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01000" y="166000"/>
            <a:ext cx="682800" cy="682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26" name="Google Shape;326;p69"/>
          <p:cNvSpPr txBox="1"/>
          <p:nvPr>
            <p:ph idx="4294967295" type="title"/>
          </p:nvPr>
        </p:nvSpPr>
        <p:spPr>
          <a:xfrm>
            <a:off x="300500" y="257525"/>
            <a:ext cx="84729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Know</a:t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7EFFE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70"/>
          <p:cNvSpPr txBox="1"/>
          <p:nvPr>
            <p:ph idx="4294967295" type="title"/>
          </p:nvPr>
        </p:nvSpPr>
        <p:spPr>
          <a:xfrm>
            <a:off x="141675" y="171475"/>
            <a:ext cx="50418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rPr>
              <a:t>Our Vision</a:t>
            </a:r>
            <a:endParaRPr b="1" sz="480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2" name="Google Shape;332;p70"/>
          <p:cNvSpPr txBox="1"/>
          <p:nvPr>
            <p:ph idx="1" type="body"/>
          </p:nvPr>
        </p:nvSpPr>
        <p:spPr>
          <a:xfrm>
            <a:off x="234525" y="1166325"/>
            <a:ext cx="5327700" cy="3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latin typeface="Josefin Sans"/>
                <a:ea typeface="Josefin Sans"/>
                <a:cs typeface="Josefin Sans"/>
                <a:sym typeface="Josefin Sans"/>
              </a:rPr>
              <a:t>“The mission of Mentor-Mentees connect is to bridge the gap between students and mentors, providing a supportive environment that enables students to flourish academically and </a:t>
            </a:r>
            <a:r>
              <a:rPr lang="en" sz="2000">
                <a:latin typeface="Josefin Sans"/>
                <a:ea typeface="Josefin Sans"/>
                <a:cs typeface="Josefin Sans"/>
                <a:sym typeface="Josefin Sans"/>
              </a:rPr>
              <a:t>professionally. Our vision is to create global community where knowledge and guidance are easily accessible, inspiring the next generation of leaders and innovators.” </a:t>
            </a:r>
            <a:endParaRPr sz="2000">
              <a:solidFill>
                <a:srgbClr val="073042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333" name="Google Shape;333;p70"/>
          <p:cNvPicPr preferRelativeResize="0"/>
          <p:nvPr/>
        </p:nvPicPr>
        <p:blipFill rotWithShape="1">
          <a:blip r:embed="rId3">
            <a:alphaModFix/>
          </a:blip>
          <a:srcRect b="0" l="67189" r="0" t="24041"/>
          <a:stretch/>
        </p:blipFill>
        <p:spPr>
          <a:xfrm>
            <a:off x="5847450" y="850675"/>
            <a:ext cx="3296549" cy="4292825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70"/>
          <p:cNvSpPr txBox="1"/>
          <p:nvPr/>
        </p:nvSpPr>
        <p:spPr>
          <a:xfrm>
            <a:off x="2450750" y="4662825"/>
            <a:ext cx="1600500" cy="354000"/>
          </a:xfrm>
          <a:prstGeom prst="rect">
            <a:avLst/>
          </a:prstGeom>
          <a:solidFill>
            <a:srgbClr val="D7EE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Curious Developers</a:t>
            </a:r>
            <a:endParaRPr b="1" sz="11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35" name="Google Shape;335;p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01000" y="166000"/>
            <a:ext cx="682800" cy="682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7EFFE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71"/>
          <p:cNvPicPr preferRelativeResize="0"/>
          <p:nvPr/>
        </p:nvPicPr>
        <p:blipFill rotWithShape="1">
          <a:blip r:embed="rId3">
            <a:alphaModFix/>
          </a:blip>
          <a:srcRect b="0" l="53472" r="1746" t="32046"/>
          <a:stretch/>
        </p:blipFill>
        <p:spPr>
          <a:xfrm>
            <a:off x="5049175" y="1648225"/>
            <a:ext cx="4094827" cy="3495274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71"/>
          <p:cNvSpPr txBox="1"/>
          <p:nvPr>
            <p:ph idx="4294967295" type="title"/>
          </p:nvPr>
        </p:nvSpPr>
        <p:spPr>
          <a:xfrm>
            <a:off x="376700" y="302850"/>
            <a:ext cx="73545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rPr>
              <a:t>Agenda</a:t>
            </a:r>
            <a:endParaRPr b="1" sz="3400">
              <a:solidFill>
                <a:srgbClr val="1A73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71"/>
          <p:cNvSpPr txBox="1"/>
          <p:nvPr>
            <p:ph idx="1" type="body"/>
          </p:nvPr>
        </p:nvSpPr>
        <p:spPr>
          <a:xfrm>
            <a:off x="304450" y="996350"/>
            <a:ext cx="5327700" cy="24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</a:pPr>
            <a:r>
              <a:rPr lang="en" sz="1400"/>
              <a:t>Give Little brief about CDC &amp; Mentor Mentee</a:t>
            </a:r>
            <a:endParaRPr sz="1400">
              <a:solidFill>
                <a:srgbClr val="07304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</a:pPr>
            <a:r>
              <a:rPr lang="en" sz="1400"/>
              <a:t>Highlighting about Open Source Development</a:t>
            </a:r>
            <a:endParaRPr sz="1400">
              <a:solidFill>
                <a:srgbClr val="07304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</a:pPr>
            <a:r>
              <a:rPr lang="en" sz="1400"/>
              <a:t>GitHub Workflow</a:t>
            </a:r>
            <a:endParaRPr sz="1400">
              <a:solidFill>
                <a:srgbClr val="07304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</a:pPr>
            <a:r>
              <a:rPr lang="en" sz="1400"/>
              <a:t>Design Prototype Discussion</a:t>
            </a:r>
            <a:endParaRPr sz="1400">
              <a:solidFill>
                <a:srgbClr val="07304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</a:pPr>
            <a:r>
              <a:rPr lang="en" sz="1400"/>
              <a:t>Collecting Users To Onboard Into GitHub Organization</a:t>
            </a:r>
            <a:endParaRPr sz="1400">
              <a:solidFill>
                <a:srgbClr val="07304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73042"/>
              </a:buClr>
              <a:buSzPts val="1400"/>
              <a:buFont typeface="Google Sans"/>
              <a:buChar char="●"/>
            </a:pPr>
            <a:r>
              <a:rPr lang="en" sz="1400"/>
              <a:t>Feedback and Input</a:t>
            </a:r>
            <a:endParaRPr sz="1400">
              <a:solidFill>
                <a:srgbClr val="07304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71"/>
          <p:cNvSpPr txBox="1"/>
          <p:nvPr/>
        </p:nvSpPr>
        <p:spPr>
          <a:xfrm>
            <a:off x="2450750" y="4662825"/>
            <a:ext cx="1600500" cy="354000"/>
          </a:xfrm>
          <a:prstGeom prst="rect">
            <a:avLst/>
          </a:prstGeom>
          <a:solidFill>
            <a:srgbClr val="D7EE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Curious Developers</a:t>
            </a:r>
            <a:endParaRPr b="1" sz="11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44" name="Google Shape;344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01000" y="166000"/>
            <a:ext cx="682800" cy="682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